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Westonia" charset="1" panose="02000505020000020003"/>
      <p:regular r:id="rId7"/>
    </p:embeddedFont>
    <p:embeddedFont>
      <p:font typeface="Sukar" charset="1" panose="02000500000000000000"/>
      <p:regular r:id="rId8"/>
    </p:embeddedFont>
    <p:embeddedFont>
      <p:font typeface="Sukar Bold" charset="1" panose="02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22078" y="160386"/>
            <a:ext cx="20546444" cy="16479960"/>
          </a:xfrm>
          <a:custGeom>
            <a:avLst/>
            <a:gdLst/>
            <a:ahLst/>
            <a:cxnLst/>
            <a:rect r="r" b="b" t="t" l="l"/>
            <a:pathLst>
              <a:path h="16479960" w="20546444">
                <a:moveTo>
                  <a:pt x="0" y="0"/>
                </a:moveTo>
                <a:lnTo>
                  <a:pt x="20546444" y="0"/>
                </a:lnTo>
                <a:lnTo>
                  <a:pt x="20546444" y="16479961"/>
                </a:lnTo>
                <a:lnTo>
                  <a:pt x="0" y="164799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9636434" y="27250853"/>
            <a:ext cx="20546444" cy="16479960"/>
          </a:xfrm>
          <a:custGeom>
            <a:avLst/>
            <a:gdLst/>
            <a:ahLst/>
            <a:cxnLst/>
            <a:rect r="r" b="b" t="t" l="l"/>
            <a:pathLst>
              <a:path h="16479960" w="20546444">
                <a:moveTo>
                  <a:pt x="20546444" y="16479961"/>
                </a:moveTo>
                <a:lnTo>
                  <a:pt x="0" y="16479961"/>
                </a:lnTo>
                <a:lnTo>
                  <a:pt x="0" y="0"/>
                </a:lnTo>
                <a:lnTo>
                  <a:pt x="20546444" y="0"/>
                </a:lnTo>
                <a:lnTo>
                  <a:pt x="20546444" y="16479961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5400000">
            <a:off x="18060261" y="6800975"/>
            <a:ext cx="20017828" cy="5388132"/>
          </a:xfrm>
          <a:custGeom>
            <a:avLst/>
            <a:gdLst/>
            <a:ahLst/>
            <a:cxnLst/>
            <a:rect r="r" b="b" t="t" l="l"/>
            <a:pathLst>
              <a:path h="5388132" w="20017828">
                <a:moveTo>
                  <a:pt x="0" y="5388133"/>
                </a:moveTo>
                <a:lnTo>
                  <a:pt x="20017828" y="5388133"/>
                </a:lnTo>
                <a:lnTo>
                  <a:pt x="20017828" y="0"/>
                </a:lnTo>
                <a:lnTo>
                  <a:pt x="0" y="0"/>
                </a:lnTo>
                <a:lnTo>
                  <a:pt x="0" y="538813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-8236926" y="31311259"/>
            <a:ext cx="20017828" cy="5388132"/>
          </a:xfrm>
          <a:custGeom>
            <a:avLst/>
            <a:gdLst/>
            <a:ahLst/>
            <a:cxnLst/>
            <a:rect r="r" b="b" t="t" l="l"/>
            <a:pathLst>
              <a:path h="5388132" w="20017828">
                <a:moveTo>
                  <a:pt x="0" y="0"/>
                </a:moveTo>
                <a:lnTo>
                  <a:pt x="20017828" y="0"/>
                </a:lnTo>
                <a:lnTo>
                  <a:pt x="20017828" y="5388132"/>
                </a:lnTo>
                <a:lnTo>
                  <a:pt x="0" y="53881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80073" y="9442651"/>
            <a:ext cx="18300654" cy="16813726"/>
          </a:xfrm>
          <a:custGeom>
            <a:avLst/>
            <a:gdLst/>
            <a:ahLst/>
            <a:cxnLst/>
            <a:rect r="r" b="b" t="t" l="l"/>
            <a:pathLst>
              <a:path h="16813726" w="18300654">
                <a:moveTo>
                  <a:pt x="0" y="0"/>
                </a:moveTo>
                <a:lnTo>
                  <a:pt x="18300654" y="0"/>
                </a:lnTo>
                <a:lnTo>
                  <a:pt x="18300654" y="16813725"/>
                </a:lnTo>
                <a:lnTo>
                  <a:pt x="0" y="16813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85691" y="16023621"/>
            <a:ext cx="21489418" cy="3480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15"/>
              </a:lnSpc>
            </a:pPr>
            <a:r>
              <a:rPr lang="en-US" sz="21866">
                <a:solidFill>
                  <a:srgbClr val="2F4237"/>
                </a:solidFill>
                <a:latin typeface="Westonia"/>
                <a:ea typeface="Westonia"/>
                <a:cs typeface="Westonia"/>
                <a:sym typeface="Westonia"/>
              </a:rPr>
              <a:t>Wedding Party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24906" y="27114264"/>
            <a:ext cx="14410988" cy="2349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303"/>
              </a:lnSpc>
            </a:pPr>
            <a:r>
              <a:rPr lang="en-US" sz="13788">
                <a:solidFill>
                  <a:srgbClr val="2F4237"/>
                </a:solidFill>
                <a:latin typeface="Sukar"/>
                <a:ea typeface="Sukar"/>
                <a:cs typeface="Sukar"/>
                <a:sym typeface="Sukar"/>
              </a:rPr>
              <a:t>Juliana &amp; Daniel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51144" y="30223472"/>
            <a:ext cx="10558512" cy="1456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21"/>
              </a:lnSpc>
            </a:pPr>
            <a:r>
              <a:rPr lang="en-US" b="true" sz="8515">
                <a:solidFill>
                  <a:srgbClr val="2F4237"/>
                </a:solidFill>
                <a:latin typeface="Sukar Bold"/>
                <a:ea typeface="Sukar Bold"/>
                <a:cs typeface="Sukar Bold"/>
                <a:sym typeface="Sukar Bold"/>
              </a:rPr>
              <a:t>25 DECEMBER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DAGyYQRSTyE</dc:identifier>
  <dcterms:modified xsi:type="dcterms:W3CDTF">2011-08-01T06:04:30Z</dcterms:modified>
  <cp:revision>1</cp:revision>
  <dc:title>Green and Gold Watercolor Wedding Flyer (32 x 48 英寸)</dc:title>
</cp:coreProperties>
</file>